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8"/>
  </p:notesMasterIdLst>
  <p:sldIdLst>
    <p:sldId id="257" r:id="rId2"/>
    <p:sldId id="260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2" d="100"/>
          <a:sy n="72" d="100"/>
        </p:scale>
        <p:origin x="-123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663A39A-0972-44B4-88D5-BF2CB9A38233}" type="datetimeFigureOut">
              <a:rPr lang="fr-FR"/>
              <a:pPr/>
              <a:t>27/08/2013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3BCEDD9-8255-4D3E-BDE8-9893761C7DA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994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8068DE25-9756-4CBD-8200-44C4FEB2918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70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596C6-1F9F-4652-8523-BE6F56DF9FA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99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6E1B3-6DBB-4C93-87DF-E4504258C00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788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Innocold\Desktop\Innocold\Charte graghique\Logo\jpg\innocold EN apla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5321300"/>
            <a:ext cx="2801938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" descr="couverture power ok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" t="9663" r="670" b="429"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596201" y="457776"/>
            <a:ext cx="5801068" cy="4491385"/>
          </a:xfrm>
          <a:prstGeom prst="rect">
            <a:avLst/>
          </a:prstGeom>
        </p:spPr>
        <p:txBody>
          <a:bodyPr/>
          <a:lstStyle>
            <a:lvl1pPr algn="l">
              <a:buNone/>
              <a:defRPr sz="2300" b="1" i="0" cap="all" spc="-44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596201" y="5709242"/>
            <a:ext cx="2411283" cy="276393"/>
          </a:xfrm>
          <a:prstGeom prst="rect">
            <a:avLst/>
          </a:prstGeom>
        </p:spPr>
        <p:txBody>
          <a:bodyPr/>
          <a:lstStyle>
            <a:lvl1pPr algn="l">
              <a:buNone/>
              <a:defRPr sz="1100" b="1" i="0" cap="all" spc="-44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967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5C26E-6BF6-4F6A-966E-44FE8BAFB3E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39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CD6562D-FFD3-4EC4-8F03-F03150BE2D2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836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1A17B-0AE1-4C88-81E6-5DCF34627A6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40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5E3CB-7657-44E2-972B-9431645926F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96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EC216-9FF4-4183-8818-B372EDE8F75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86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0D2D7-31D8-44B5-837F-4F296022FE0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37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8F54B-5911-46F5-BC41-D08B96F6E3B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10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endParaRPr lang="fr-FR"/>
          </a:p>
        </p:txBody>
      </p:sp>
      <p:sp>
        <p:nvSpPr>
          <p:cNvPr id="6" name="Triangle rect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4DBDE71C-75AC-4B93-8A97-BFF4FF30AF9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32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9D88AB44-EDB7-49E7-83F9-1E6237C5FDAD}" type="slidenum">
              <a:rPr lang="fr-FR"/>
              <a:pPr/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9" r:id="rId2"/>
    <p:sldLayoutId id="2147483778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9" r:id="rId9"/>
    <p:sldLayoutId id="2147483775" r:id="rId10"/>
    <p:sldLayoutId id="2147483776" r:id="rId11"/>
    <p:sldLayoutId id="214748378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217612" y="2204865"/>
            <a:ext cx="6564313" cy="2880320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fr-FR" cap="none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fr-FR" cap="none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fr-FR" sz="3200" cap="none" dirty="0" smtClean="0">
                <a:latin typeface="Arial" pitchFamily="34" charset="0"/>
                <a:cs typeface="Arial" pitchFamily="34" charset="0"/>
              </a:rPr>
              <a:t>Porteur de </a:t>
            </a:r>
            <a:r>
              <a:rPr lang="fr-FR" sz="3200" cap="none" dirty="0" smtClean="0">
                <a:latin typeface="Arial" pitchFamily="34" charset="0"/>
                <a:cs typeface="Arial" pitchFamily="34" charset="0"/>
              </a:rPr>
              <a:t>Projet / Contact</a:t>
            </a:r>
            <a:endParaRPr lang="fr-FR" sz="3200" cap="none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fr-FR" sz="3200" cap="none" dirty="0" smtClean="0">
                <a:latin typeface="Arial" pitchFamily="34" charset="0"/>
                <a:cs typeface="Arial" pitchFamily="34" charset="0"/>
              </a:rPr>
              <a:t>Organisme</a:t>
            </a:r>
          </a:p>
        </p:txBody>
      </p:sp>
      <p:sp>
        <p:nvSpPr>
          <p:cNvPr id="5" name="Rectangle à coins arrondis 4"/>
          <p:cNvSpPr>
            <a:spLocks noChangeArrowheads="1"/>
          </p:cNvSpPr>
          <p:nvPr/>
        </p:nvSpPr>
        <p:spPr bwMode="auto">
          <a:xfrm>
            <a:off x="539750" y="333375"/>
            <a:ext cx="7920038" cy="719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Titre du Projet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8" y="5300663"/>
            <a:ext cx="1420812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47784" y="6249195"/>
            <a:ext cx="611560" cy="6088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7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5516563"/>
            <a:ext cx="2016125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9pPr>
          </a:lstStyle>
          <a:p>
            <a:pPr eaLnBrk="1" hangingPunct="1"/>
            <a:fld id="{63F3FAD8-76D3-4212-BC34-4E2FA0507B12}" type="slidenum">
              <a:rPr lang="fr-FR" sz="1800">
                <a:solidFill>
                  <a:srgbClr val="045C75"/>
                </a:solidFill>
              </a:rPr>
              <a:pPr eaLnBrk="1" hangingPunct="1"/>
              <a:t>2</a:t>
            </a:fld>
            <a:endParaRPr lang="fr-FR" sz="1800">
              <a:solidFill>
                <a:srgbClr val="045C75"/>
              </a:solidFill>
            </a:endParaRPr>
          </a:p>
        </p:txBody>
      </p:sp>
      <p:sp>
        <p:nvSpPr>
          <p:cNvPr id="6" name="Rectangle à coins arrondis 5"/>
          <p:cNvSpPr>
            <a:spLocks noChangeArrowheads="1"/>
          </p:cNvSpPr>
          <p:nvPr/>
        </p:nvSpPr>
        <p:spPr bwMode="auto">
          <a:xfrm>
            <a:off x="107504" y="116632"/>
            <a:ext cx="2088034" cy="719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Contexte</a:t>
            </a:r>
          </a:p>
        </p:txBody>
      </p:sp>
      <p:pic>
        <p:nvPicPr>
          <p:cNvPr id="16389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297613"/>
            <a:ext cx="24590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8" y="5300663"/>
            <a:ext cx="1420812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47784" y="6249195"/>
            <a:ext cx="611560" cy="6088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1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5516563"/>
            <a:ext cx="2016125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9pPr>
          </a:lstStyle>
          <a:p>
            <a:pPr eaLnBrk="1" hangingPunct="1"/>
            <a:fld id="{B60C7092-FC15-486E-9DE3-668C84BA0DBE}" type="slidenum">
              <a:rPr lang="fr-FR" sz="1800">
                <a:solidFill>
                  <a:srgbClr val="045C75"/>
                </a:solidFill>
              </a:rPr>
              <a:pPr eaLnBrk="1" hangingPunct="1"/>
              <a:t>3</a:t>
            </a:fld>
            <a:endParaRPr lang="fr-FR" sz="1800">
              <a:solidFill>
                <a:srgbClr val="045C75"/>
              </a:solidFill>
            </a:endParaRPr>
          </a:p>
        </p:txBody>
      </p:sp>
      <p:sp>
        <p:nvSpPr>
          <p:cNvPr id="6" name="Rectangle à coins arrondis 5"/>
          <p:cNvSpPr>
            <a:spLocks noChangeArrowheads="1"/>
          </p:cNvSpPr>
          <p:nvPr/>
        </p:nvSpPr>
        <p:spPr bwMode="auto">
          <a:xfrm>
            <a:off x="107504" y="116632"/>
            <a:ext cx="3240360" cy="719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Enjeux Scientifiques</a:t>
            </a:r>
          </a:p>
        </p:txBody>
      </p:sp>
      <p:pic>
        <p:nvPicPr>
          <p:cNvPr id="17413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297613"/>
            <a:ext cx="24590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8" y="5300663"/>
            <a:ext cx="1420812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47784" y="6249195"/>
            <a:ext cx="611560" cy="6088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5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5516563"/>
            <a:ext cx="2016125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9pPr>
          </a:lstStyle>
          <a:p>
            <a:pPr eaLnBrk="1" hangingPunct="1"/>
            <a:fld id="{8BC2457F-18A2-4024-B0D0-F32B034D346D}" type="slidenum">
              <a:rPr lang="fr-FR" sz="1800">
                <a:solidFill>
                  <a:srgbClr val="045C75"/>
                </a:solidFill>
              </a:rPr>
              <a:pPr eaLnBrk="1" hangingPunct="1"/>
              <a:t>4</a:t>
            </a:fld>
            <a:endParaRPr lang="fr-FR" sz="1800">
              <a:solidFill>
                <a:srgbClr val="045C75"/>
              </a:solidFill>
            </a:endParaRPr>
          </a:p>
        </p:txBody>
      </p:sp>
      <p:sp>
        <p:nvSpPr>
          <p:cNvPr id="6" name="Rectangle à coins arrondis 5"/>
          <p:cNvSpPr>
            <a:spLocks noChangeArrowheads="1"/>
          </p:cNvSpPr>
          <p:nvPr/>
        </p:nvSpPr>
        <p:spPr bwMode="auto">
          <a:xfrm>
            <a:off x="107504" y="116632"/>
            <a:ext cx="3240360" cy="719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Enjeux Industriels</a:t>
            </a:r>
          </a:p>
        </p:txBody>
      </p:sp>
      <p:pic>
        <p:nvPicPr>
          <p:cNvPr id="18437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297613"/>
            <a:ext cx="24590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8" y="5300663"/>
            <a:ext cx="1420812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47784" y="6249195"/>
            <a:ext cx="611560" cy="6088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59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5516563"/>
            <a:ext cx="2016125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9pPr>
          </a:lstStyle>
          <a:p>
            <a:pPr eaLnBrk="1" hangingPunct="1"/>
            <a:fld id="{71940DBC-F316-40E7-82D4-7421609EF2A7}" type="slidenum">
              <a:rPr lang="fr-FR" sz="1800">
                <a:solidFill>
                  <a:srgbClr val="045C75"/>
                </a:solidFill>
              </a:rPr>
              <a:pPr eaLnBrk="1" hangingPunct="1"/>
              <a:t>5</a:t>
            </a:fld>
            <a:endParaRPr lang="fr-FR" sz="1800">
              <a:solidFill>
                <a:srgbClr val="045C75"/>
              </a:solidFill>
            </a:endParaRPr>
          </a:p>
        </p:txBody>
      </p:sp>
      <p:sp>
        <p:nvSpPr>
          <p:cNvPr id="6" name="Rectangle à coins arrondis 5"/>
          <p:cNvSpPr>
            <a:spLocks noChangeArrowheads="1"/>
          </p:cNvSpPr>
          <p:nvPr/>
        </p:nvSpPr>
        <p:spPr bwMode="auto">
          <a:xfrm>
            <a:off x="107504" y="116632"/>
            <a:ext cx="3240360" cy="719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Moyens Demandés</a:t>
            </a:r>
          </a:p>
        </p:txBody>
      </p:sp>
      <p:pic>
        <p:nvPicPr>
          <p:cNvPr id="19461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297613"/>
            <a:ext cx="24590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8" y="5300663"/>
            <a:ext cx="1420812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6249195"/>
            <a:ext cx="611560" cy="6088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3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5589588"/>
            <a:ext cx="2016125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pitchFamily="18" charset="0"/>
                <a:ea typeface="MS PGothic" pitchFamily="34" charset="-128"/>
              </a:defRPr>
            </a:lvl9pPr>
          </a:lstStyle>
          <a:p>
            <a:pPr eaLnBrk="1" hangingPunct="1"/>
            <a:fld id="{601D5CE9-B9CA-4AFF-833A-A2DE608FE66D}" type="slidenum">
              <a:rPr lang="fr-FR" sz="1800">
                <a:solidFill>
                  <a:srgbClr val="045C75"/>
                </a:solidFill>
              </a:rPr>
              <a:pPr eaLnBrk="1" hangingPunct="1"/>
              <a:t>6</a:t>
            </a:fld>
            <a:endParaRPr lang="fr-FR" sz="1800">
              <a:solidFill>
                <a:srgbClr val="045C75"/>
              </a:solidFill>
            </a:endParaRPr>
          </a:p>
        </p:txBody>
      </p:sp>
      <p:sp>
        <p:nvSpPr>
          <p:cNvPr id="6" name="Rectangle à coins arrondis 5"/>
          <p:cNvSpPr>
            <a:spLocks noChangeArrowheads="1"/>
          </p:cNvSpPr>
          <p:nvPr/>
        </p:nvSpPr>
        <p:spPr bwMode="auto">
          <a:xfrm>
            <a:off x="107504" y="116632"/>
            <a:ext cx="3240360" cy="719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Partenaires Eventuels</a:t>
            </a:r>
          </a:p>
        </p:txBody>
      </p:sp>
      <p:pic>
        <p:nvPicPr>
          <p:cNvPr id="20485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297613"/>
            <a:ext cx="24590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520</TotalTime>
  <Words>23</Words>
  <Application>Microsoft Office PowerPoint</Application>
  <PresentationFormat>Affichage à l'écran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User</dc:creator>
  <cp:lastModifiedBy>Innocold</cp:lastModifiedBy>
  <cp:revision>15</cp:revision>
  <dcterms:created xsi:type="dcterms:W3CDTF">2012-06-08T12:08:45Z</dcterms:created>
  <dcterms:modified xsi:type="dcterms:W3CDTF">2013-08-27T09:13:09Z</dcterms:modified>
</cp:coreProperties>
</file>